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37" autoAdjust="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38A8D12-5EA8-4D17-B35D-AF76609B5B4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112939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D9FCC63-EFF3-4F53-B772-EB98E4AAE47D}" type="slidenum">
              <a:rPr lang="zh-CN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zh-CN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57D9261-070A-4BC9-A4A7-2B7D08AD39B5}" type="slidenum">
              <a:rPr lang="zh-CN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zh-CN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EC6B06B-2F56-4707-A41E-D64360E7D707}" type="slidenum">
              <a:rPr lang="zh-CN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zh-CN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AE87DC6-5B91-4F5B-AF86-1846B4059698}" type="slidenum">
              <a:rPr lang="zh-CN"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zh-CN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F0FF164-7BE2-47B9-93FE-490074F57EC3}" type="slidenum">
              <a:rPr lang="zh-CN"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zh-CN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22B9B1D-BC4D-4426-B75F-48D92C939F06}" type="slidenum">
              <a:rPr lang="zh-CN"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zh-CN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16550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5606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4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zh-CN" altLang="en-US" sz="32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正當時日悄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然而過，就有孤寂待撫慰；</a:t>
            </a:r>
          </a:p>
          <a:p>
            <a:pPr algn="ctr" eaLnBrk="1" hangingPunct="1"/>
            <a:r>
              <a:rPr lang="en-US" altLang="zh-CN" sz="28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There are lonely hearts to cherish</a:t>
            </a:r>
            <a:r>
              <a:rPr lang="zh-CN" altLang="en-US" sz="28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CN" sz="28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while the days are going by;</a:t>
            </a:r>
          </a:p>
          <a:p>
            <a:pPr algn="ctr" eaLnBrk="1" hangingPunct="1"/>
            <a:r>
              <a:rPr lang="zh-CN" altLang="en-US" sz="32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正當時日悄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然而過，就有疲憊告急危。</a:t>
            </a:r>
          </a:p>
          <a:p>
            <a:pPr algn="ctr" eaLnBrk="1" hangingPunct="1"/>
            <a:r>
              <a:rPr lang="en-US" altLang="zh-CN" sz="28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There are weary souls who perish while the days are going by;</a:t>
            </a:r>
          </a:p>
          <a:p>
            <a:pPr algn="ctr" eaLnBrk="1" hangingPunct="1"/>
            <a:r>
              <a:rPr lang="zh-CN" altLang="en-US" sz="32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願我地上的一段，常能助人歡顏展；</a:t>
            </a:r>
          </a:p>
          <a:p>
            <a:pPr algn="ctr" eaLnBrk="1" hangingPunct="1"/>
            <a:r>
              <a:rPr lang="en-US" altLang="zh-CN" sz="28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If a smile we can renew, as our journey we pursue,</a:t>
            </a:r>
          </a:p>
          <a:p>
            <a:pPr algn="ctr" eaLnBrk="1" hangingPunct="1"/>
            <a:r>
              <a:rPr lang="zh-CN" altLang="en-US" sz="32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願我常挑別人擔，正當時日悄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然過！</a:t>
            </a:r>
          </a:p>
          <a:p>
            <a:pPr algn="ctr" eaLnBrk="1" hangingPunct="1"/>
            <a:r>
              <a:rPr lang="en-US" altLang="zh-CN" sz="28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Oh, the good we all may do, while the days are going by</a:t>
            </a:r>
            <a:r>
              <a:rPr lang="zh-CN" altLang="en-US" sz="2800" dirty="0">
                <a:solidFill>
                  <a:srgbClr val="FFFFFF"/>
                </a:solidFill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57150"/>
            <a:ext cx="91440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CN" sz="2800" b="1" dirty="0">
                <a:effectLst/>
                <a:latin typeface="Arial Narrow" pitchFamily="34" charset="0"/>
                <a:ea typeface="標楷體" pitchFamily="65" charset="-120"/>
              </a:rPr>
              <a:t>H646</a:t>
            </a:r>
            <a:r>
              <a:rPr lang="en-US" altLang="zh-CN" sz="2800" b="1" dirty="0">
                <a:effectLst/>
                <a:latin typeface="Times New Roman" pitchFamily="18" charset="0"/>
                <a:ea typeface="標楷體" pitchFamily="65" charset="-120"/>
              </a:rPr>
              <a:t>  </a:t>
            </a:r>
            <a:r>
              <a:rPr lang="zh-CN" altLang="en-US" sz="2600" b="1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正當時日悄然而過 </a:t>
            </a:r>
            <a:br>
              <a:rPr lang="zh-CN" altLang="en-US" sz="2400" b="1" dirty="0">
                <a:effectLst/>
                <a:latin typeface="Times New Roman" pitchFamily="18" charset="0"/>
                <a:ea typeface="細明體" pitchFamily="49" charset="-120"/>
              </a:rPr>
            </a:br>
            <a:r>
              <a:rPr lang="en-US" altLang="zh-CN" sz="2400" dirty="0">
                <a:effectLst/>
                <a:latin typeface="Arial Narrow" pitchFamily="34" charset="0"/>
                <a:ea typeface="標楷體" pitchFamily="65" charset="-120"/>
              </a:rPr>
              <a:t>WHILE THE DAYS ARE GOING BY</a:t>
            </a:r>
            <a:r>
              <a:rPr lang="en-US" altLang="zh-CN" sz="2800" dirty="0">
                <a:effectLst/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effectLst/>
                <a:latin typeface="Arial Narrow" pitchFamily="34" charset="0"/>
                <a:ea typeface="標楷體" pitchFamily="65" charset="-120"/>
              </a:rPr>
              <a:t>(1/3)</a:t>
            </a:r>
            <a:endParaRPr lang="en-US" altLang="zh-CN" sz="2400" dirty="0">
              <a:effectLst/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55587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H646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悄然過！悄然過！悄然過！悄然過！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Going by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Going by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Going by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Going by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願我常挑別人擔，正當時日悄然過！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Oh, the good we all may do, while the days are going by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3971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H646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  <a:endParaRPr lang="en-US" altLang="zh-TW" sz="2000" dirty="0">
              <a:ea typeface="新細明體" pitchFamily="18" charset="-120"/>
            </a:endParaRP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那有餘閒怨天尤人，正當時日悄然過；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There’s no time for idle scorning, while the days are going by;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常保臉面鮮如早晨，正當時</a:t>
            </a:r>
            <a:r>
              <a:rPr lang="zh-TW" altLang="en-US" sz="3200" dirty="0">
                <a:latin typeface="Times New Roman" pitchFamily="18" charset="0"/>
                <a:ea typeface="標楷體" pitchFamily="65" charset="-120"/>
              </a:rPr>
              <a:t>日悄然過。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Let your face be like the morning, while the days are going by;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不免有人在歎息，不免有人心憂悒；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Oh, the world is full of sighs, full of sad and weeping eyes;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我當用力來扶起，正當時日悄然過！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Help your fallen brother rise, while the days are going by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55587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H646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悄然過！悄然過！悄然過！悄然過！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Going by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Going by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Going by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Going by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願我常挑別人擔，正當時日悄然過！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Oh, the good we all may do, while the days are going by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69875"/>
            <a:ext cx="9144000" cy="453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H646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>
              <a:lnSpc>
                <a:spcPct val="97000"/>
              </a:lnSpc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愛的連索時可中斷，正當時日悄然過；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All the loving links that bind us, while the days are going by;</a:t>
            </a:r>
          </a:p>
          <a:p>
            <a:pPr algn="ctr" eaLnBrk="1" hangingPunct="1">
              <a:lnSpc>
                <a:spcPct val="97000"/>
              </a:lnSpc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忠心的人逐漸失傳，正當時日悄然過。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One by one, we leave behind us, while the days are going by;</a:t>
            </a:r>
          </a:p>
          <a:p>
            <a:pPr algn="ctr" eaLnBrk="1" hangingPunct="1">
              <a:lnSpc>
                <a:spcPct val="97000"/>
              </a:lnSpc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但我所撒的善種，日長夜增漸繁榮；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But the seeds of good we sow, 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both in shade and shine will grow,</a:t>
            </a:r>
          </a:p>
          <a:p>
            <a:pPr algn="ctr" eaLnBrk="1" hangingPunct="1">
              <a:lnSpc>
                <a:spcPct val="97000"/>
              </a:lnSpc>
            </a:pPr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不覺我心受感動，正當時日悄然過！</a:t>
            </a:r>
          </a:p>
          <a:p>
            <a:pPr algn="ctr" eaLnBrk="1" hangingPunct="1">
              <a:lnSpc>
                <a:spcPct val="97000"/>
              </a:lnSpc>
            </a:pP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And will keep our hearts aglow, while the days are going by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55587"/>
            <a:ext cx="9144000" cy="2385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H646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3/3,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悄然過！悄然過！悄然過！悄然過！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Going by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Going by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Going by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Going by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  <a:p>
            <a:pPr algn="ctr" eaLnBrk="1" hangingPunct="1"/>
            <a:r>
              <a:rPr lang="zh-CN" altLang="en-US" sz="3200" dirty="0">
                <a:latin typeface="Times New Roman" pitchFamily="18" charset="0"/>
                <a:ea typeface="標楷體" pitchFamily="65" charset="-120"/>
              </a:rPr>
              <a:t>願我常挑別人擔，正當時日悄然過！</a:t>
            </a:r>
          </a:p>
          <a:p>
            <a:pPr algn="ctr" eaLnBrk="1" hangingPunct="1"/>
            <a:r>
              <a:rPr lang="en-US" altLang="zh-CN" sz="2800" dirty="0">
                <a:latin typeface="Times New Roman" pitchFamily="18" charset="0"/>
                <a:ea typeface="標楷體" pitchFamily="65" charset="-120"/>
              </a:rPr>
              <a:t>Oh, the good we all may do, while the days are going by</a:t>
            </a:r>
            <a:r>
              <a:rPr lang="zh-CN" altLang="en-US" sz="2800" dirty="0">
                <a:latin typeface="Times New Roman" pitchFamily="18" charset="0"/>
                <a:ea typeface="標楷體" pitchFamily="65" charset="-120"/>
              </a:rPr>
              <a:t>！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1550</TotalTime>
  <Words>569</Words>
  <Application>Microsoft Office PowerPoint</Application>
  <PresentationFormat>On-screen Show (16:9)</PresentationFormat>
  <Paragraphs>49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宋体</vt:lpstr>
      <vt:lpstr>Microsoft JhengHei</vt:lpstr>
      <vt:lpstr>新細明體</vt:lpstr>
      <vt:lpstr>標楷體</vt:lpstr>
      <vt:lpstr>細明體</vt:lpstr>
      <vt:lpstr>Arial</vt:lpstr>
      <vt:lpstr>Arial Narrow</vt:lpstr>
      <vt:lpstr>Times New Roman</vt:lpstr>
      <vt:lpstr>Wingdings</vt:lpstr>
      <vt:lpstr>cccta_hymn</vt:lpstr>
      <vt:lpstr>H646  正當時日悄然而過  WHILE THE DAYS ARE GOING BY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H646 正當時日悄然而過 WHILE THE DAYS ARE GOING BY</dc:title>
  <dc:subject>Hymnary 聖徒詩歌</dc:subject>
  <dc:creator>George Cooper</dc:creator>
  <cp:lastModifiedBy>Timothy Liang</cp:lastModifiedBy>
  <cp:revision>39</cp:revision>
  <dcterms:created xsi:type="dcterms:W3CDTF">2001-06-21T23:48:18Z</dcterms:created>
  <dcterms:modified xsi:type="dcterms:W3CDTF">2017-08-06T15:35:08Z</dcterms:modified>
</cp:coreProperties>
</file>